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 rtl="0">
      <a:defRPr lang="th-TH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5652EB7C-AC43-4433-9368-D49F14E9E2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BAA31AC-01BF-4163-93D5-8386000C66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67E-57C9-4BC3-B648-8DFA0100DD08}" type="datetimeFigureOut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28/04/69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FEE67E3-0CFC-4DE6-84FA-E98E0A5B5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8133A17C-BA6D-41E0-88D4-9FFB3D12E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F770-CDE5-4F44-8D6D-0991BCDDCF0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123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B031425-CC23-4ADF-81D2-8D483A121547}" type="datetimeFigureOut">
              <a:rPr lang="th-TH" noProof="0" smtClean="0"/>
              <a:pPr/>
              <a:t>28/04/69</a:t>
            </a:fld>
            <a:endParaRPr lang="th-TH" noProof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/>
              <a:t>แก้ไขสไตล์ของข้อความต้นแบบ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172122E-BF56-4BD1-90B2-D0F79FA70394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567570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2122E-BF56-4BD1-90B2-D0F79FA70394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24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h-TH" noProof="0"/>
              <a:t>คลิกเพื่อแก้ไขสไตล์คำบรรยายต้นแบบ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472BD9-5310-48CD-A8C1-92A3A79EB628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114552" y="3733800"/>
            <a:ext cx="995781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CE6392-5149-4EB3-B951-AB6796105065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8ADC3-305E-4F3D-893D-385B9D41F771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D91247-C599-4261-A826-4C9BC22C3C0F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250FE-537E-4C8C-907A-62E06ADEDF76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DAF75-072A-4156-B834-0FA24E019E1F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FBFBA6-ACD5-46AE-BCE1-6842C768A64D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E0110-6F7F-48D5-BBF6-D05E7FF3D299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90C526-887B-4A1C-9591-CB427A90B139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0D3116-3279-4C48-8AF2-6747869C8604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85DB1-5C0F-4418-8D4F-84FF2630223E}" type="datetime1">
              <a:rPr lang="th-TH" noProof="0" smtClean="0"/>
              <a:t>28/04/69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C6595D4-72A4-4766-A982-1137E9C68790}" type="datetime1">
              <a:rPr lang="th-TH" noProof="0" smtClean="0"/>
              <a:pPr/>
              <a:t>28/04/69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9"/>
            <a:ext cx="12192000" cy="192314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กล่องข้อความ 11"/>
          <p:cNvSpPr txBox="1"/>
          <p:nvPr/>
        </p:nvSpPr>
        <p:spPr>
          <a:xfrm>
            <a:off x="3415434" y="1544404"/>
            <a:ext cx="6473633" cy="1200329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22 เมษายน 2569 เวลา 14.00 น. พ.ต.อ.ณัฐศักดิ์ จร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ิยคุ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ผกก.สภ.คลองลาน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พ.ต.ท.สุชาติ ขวัญใจ รอง ผกก.ป.สภ.คลองลาน พร้อมคณะกรรมการ กต.ตร. สภ.คลองลาน ร่วมประชุมคณะกรรมการตรวจสอบและติดตามการบริหารงานตำรวจสถานีตำรวจภูธรคลองลาน ครั้งที่ 2/2569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ณ ห้องประชุมชั้น 3 สถานีตำรวจภูธรคลองลาน อำเภอคลองลาน จังหวัดกำแพงเพชร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930877" y="643690"/>
            <a:ext cx="233024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6" y="217318"/>
            <a:ext cx="1404992" cy="1346082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985" y="217318"/>
            <a:ext cx="1329241" cy="132924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76144" y="3460637"/>
            <a:ext cx="3961504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60058" y="3460637"/>
            <a:ext cx="3869926" cy="290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theme/theme1.xml><?xml version="1.0" encoding="utf-8"?>
<a:theme xmlns:a="http://schemas.openxmlformats.org/drawingml/2006/main" name="พื้นฐาน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16c05727-aa75-4e4a-9b5f-8a80a1165891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การออกแบบเชิงการท่องเที่ยว</Template>
  <TotalTime>0</TotalTime>
  <Words>65</Words>
  <Application>Microsoft Office PowerPoint</Application>
  <PresentationFormat>แบบจอกว้าง</PresentationFormat>
  <Paragraphs>4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Angsana New</vt:lpstr>
      <vt:lpstr>Corbel</vt:lpstr>
      <vt:lpstr>Leelawadee</vt:lpstr>
      <vt:lpstr>TH SarabunPSK</vt:lpstr>
      <vt:lpstr>พื้นฐาน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2024-01-12T04:44:27Z</dcterms:created>
  <dcterms:modified xsi:type="dcterms:W3CDTF">2026-04-28T02:40:36Z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