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76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6858000" cy="9144000"/>
  <p:defaultTextStyle>
    <a:defPPr rtl="0">
      <a:defRPr lang="th-TH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5652EB7C-AC43-4433-9368-D49F14E9E2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3BAA31AC-01BF-4163-93D5-8386000C66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67E-57C9-4BC3-B648-8DFA0100DD08}" type="datetimeFigureOut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18/06/69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FFEE67E3-0CFC-4DE6-84FA-E98E0A5B5B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8133A17C-BA6D-41E0-88D4-9FFB3D12EC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EF770-CDE5-4F44-8D6D-0991BCDDCF02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12341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8B031425-CC23-4ADF-81D2-8D483A121547}" type="datetimeFigureOut">
              <a:rPr lang="th-TH" noProof="0" smtClean="0"/>
              <a:pPr/>
              <a:t>18/06/69</a:t>
            </a:fld>
            <a:endParaRPr lang="th-TH" noProof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noProof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noProof="0"/>
              <a:t>แก้ไขสไตล์ของข้อความต้นแบบ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7172122E-BF56-4BD1-90B2-D0F79FA70394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25675701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2122E-BF56-4BD1-90B2-D0F79FA70394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124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คำบรรยาย 2"/>
          <p:cNvSpPr>
            <a:spLocks noGrp="1"/>
          </p:cNvSpPr>
          <p:nvPr>
            <p:ph type="subTitle" idx="1" hasCustomPrompt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th-TH" noProof="0"/>
              <a:t>คลิกเพื่อแก้ไขสไตล์คำบรรยายต้นแบบ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4F472BD9-5310-48CD-A8C1-92A3A79EB628}" type="datetime1">
              <a:rPr lang="th-TH" noProof="0" smtClean="0"/>
              <a:t>18/06/69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th-TH" noProof="0"/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1114552" y="3733800"/>
            <a:ext cx="9957817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CE6392-5149-4EB3-B951-AB6796105065}" type="datetime1">
              <a:rPr lang="th-TH" noProof="0" smtClean="0"/>
              <a:t>18/06/69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F8ADC3-305E-4F3D-893D-385B9D41F771}" type="datetime1">
              <a:rPr lang="th-TH" noProof="0" smtClean="0"/>
              <a:t>18/06/69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D91247-C599-4261-A826-4C9BC22C3C0F}" type="datetime1">
              <a:rPr lang="th-TH" noProof="0" smtClean="0"/>
              <a:t>18/06/69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C250FE-537E-4C8C-907A-62E06ADEDF76}" type="datetime1">
              <a:rPr lang="th-TH" noProof="0" smtClean="0"/>
              <a:t>18/06/69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9DAF75-072A-4156-B834-0FA24E019E1F}" type="datetime1">
              <a:rPr lang="th-TH" noProof="0" smtClean="0"/>
              <a:t>18/06/69</a:t>
            </a:fld>
            <a:endParaRPr lang="th-TH" noProof="0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 hasCustomPrompt="1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FBFBA6-ACD5-46AE-BCE1-6842C768A64D}" type="datetime1">
              <a:rPr lang="th-TH" noProof="0" smtClean="0"/>
              <a:t>18/06/69</a:t>
            </a:fld>
            <a:endParaRPr lang="th-TH" noProof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1E0110-6F7F-48D5-BBF6-D05E7FF3D299}" type="datetime1">
              <a:rPr lang="th-TH" noProof="0" smtClean="0"/>
              <a:t>18/06/69</a:t>
            </a:fld>
            <a:endParaRPr lang="th-TH" noProof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90C526-887B-4A1C-9591-CB427A90B139}" type="datetime1">
              <a:rPr lang="th-TH" noProof="0" smtClean="0"/>
              <a:t>18/06/69</a:t>
            </a:fld>
            <a:endParaRPr lang="th-TH" noProof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0D3116-3279-4C48-8AF2-6747869C8604}" type="datetime1">
              <a:rPr lang="th-TH" noProof="0" smtClean="0"/>
              <a:t>18/06/69</a:t>
            </a:fld>
            <a:endParaRPr lang="th-TH" noProof="0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685DB1-5C0F-4418-8D4F-84FF2630223E}" type="datetime1">
              <a:rPr lang="th-TH" noProof="0" smtClean="0"/>
              <a:t>18/06/69</a:t>
            </a:fld>
            <a:endParaRPr lang="th-TH" noProof="0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1C6595D4-72A4-4766-A982-1137E9C68790}" type="datetime1">
              <a:rPr lang="th-TH" noProof="0" smtClean="0"/>
              <a:pPr/>
              <a:t>18/06/69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noProof="0"/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09"/>
            <a:ext cx="12192000" cy="1923143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2" name="กล่องข้อความ 11"/>
          <p:cNvSpPr txBox="1"/>
          <p:nvPr/>
        </p:nvSpPr>
        <p:spPr>
          <a:xfrm>
            <a:off x="152256" y="3809138"/>
            <a:ext cx="10693544" cy="3077766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 ๒8 พฤษภาคม ๒๕๖9  เวลา  ๑๓.๓๐ น. พ.ต.อ.ณัฐศักดิ์ จร</a:t>
            </a:r>
            <a:r>
              <a:rPr lang="th-TH" sz="16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ิยคุ</a:t>
            </a:r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ณ ผกก.สภ.คลองลาน กต.ตร.สภ. พ.ต.ท.มนัส บุตรแก้ว รอง ผกก(สอบสวน.)สภ.คลองลาน พ.ต.ท.กันต์ ใจเพียรทอง สว.อก.สภ.คลองลาน</a:t>
            </a:r>
          </a:p>
          <a:p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พ.ต.ท.สังเวียน โนจิตร สว.สส.สภ.คลองลาน พ.ต.ท.บันลัง </a:t>
            </a:r>
            <a:r>
              <a:rPr lang="th-TH" sz="16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สถิตย์</a:t>
            </a:r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แจ้ง สวป.สภ.คลองลาน</a:t>
            </a:r>
          </a:p>
          <a:p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เรียกแถวข้าราชการตำรวจภูธรคลองลาน</a:t>
            </a:r>
          </a:p>
          <a:p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📌ตรวจเครื่องแต่งกาย ทรงผมข้าราชการตำรวจ และ ร่วมประชุมประจำเดือน พฤษภาคม ๒๕๖9</a:t>
            </a:r>
          </a:p>
          <a:p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📌พร้อมกับกำชับการปฏิบัติ นำนโยบาย ข้อสั่งการ มาตรการและแนวทางการปฏิบัติของผู้บังคับบัญชาหน่วยเหนือสู่การปฏิบัติอย่างเป็นรูปธรรมและสัมฤทธิ์ผลสูงสุด พร้อมนี้ได้แจ้งนโยบาย ของผู้บังคับบัญชาหน่วยเหนือ ให้ในที่ประชุมรับทราบ และให้ถือปฏิบัติ ดังนี้</a:t>
            </a:r>
          </a:p>
          <a:p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🔸กำชับการแต่งกาย เครื่องแบบ และทรงผม ต้องถูกต้องตามแบบที่ ตร.กำหนด</a:t>
            </a:r>
          </a:p>
          <a:p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🔸เรื่องการระดมกวาดล้างฯเน้นย้ำผลการปฏิบัติ จะต้องบรรลุตามเป้าหมายที่กำหนด</a:t>
            </a:r>
          </a:p>
          <a:p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🔸หนี้นอกระบบ ต้องมีผลการปฏิบัติและบรรลุตามเป้าหมาย</a:t>
            </a:r>
          </a:p>
          <a:p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🔸 กำชับการรายงานเหตุ/คดีสำคัญเกิดขึ้น ต้องรายงานให้ผู้บังคับบัญชารับทราบ ภายในระยะเวลาที่กำหนดฯ</a:t>
            </a:r>
          </a:p>
          <a:p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🔸ให้กวดขันตรวจสถานประกอบการคาราโอเกะ/การค้ามนุษย์ในพื้นที่โดยเคร่งครัด</a:t>
            </a: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4930877" y="643690"/>
            <a:ext cx="2330245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ผลการดำเนินงาน</a:t>
            </a: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6" y="217318"/>
            <a:ext cx="1404992" cy="1346082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985" y="217318"/>
            <a:ext cx="1329241" cy="132924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889238" y="1442615"/>
            <a:ext cx="3779536" cy="2195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095999" y="1450239"/>
            <a:ext cx="3779536" cy="2180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theme/theme1.xml><?xml version="1.0" encoding="utf-8"?>
<a:theme xmlns:a="http://schemas.openxmlformats.org/drawingml/2006/main" name="พื้นฐาน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65EBD3-98B5-4FD2-8FAF-5D4022A9F7F4}">
  <ds:schemaRefs>
    <ds:schemaRef ds:uri="http://schemas.microsoft.com/office/2006/metadata/properties"/>
    <ds:schemaRef ds:uri="16c05727-aa75-4e4a-9b5f-8a80a1165891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4E1485-0760-4ABF-A612-28A97B86DF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813238-AF3D-40EB-A3A4-550AB8513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การออกแบบเชิงการท่องเที่ยว</Template>
  <TotalTime>0</TotalTime>
  <Words>222</Words>
  <Application>Microsoft Office PowerPoint</Application>
  <PresentationFormat>แบบจอกว้าง</PresentationFormat>
  <Paragraphs>12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Angsana New</vt:lpstr>
      <vt:lpstr>Corbel</vt:lpstr>
      <vt:lpstr>Leelawadee</vt:lpstr>
      <vt:lpstr>TH SarabunIT๙</vt:lpstr>
      <vt:lpstr>พื้นฐาน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2024-01-12T04:44:27Z</dcterms:created>
  <dcterms:modified xsi:type="dcterms:W3CDTF">2026-06-18T06:36:17Z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