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76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 rtl="0">
      <a:defRPr lang="th-TH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1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5652EB7C-AC43-4433-9368-D49F14E9E2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3BAA31AC-01BF-4163-93D5-8386000C66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67E-57C9-4BC3-B648-8DFA0100DD08}" type="datetimeFigureOut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23/06/69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FEE67E3-0CFC-4DE6-84FA-E98E0A5B5B8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8133A17C-BA6D-41E0-88D4-9FFB3D12EC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1EF770-CDE5-4F44-8D6D-0991BCDDCF02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123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B031425-CC23-4ADF-81D2-8D483A121547}" type="datetimeFigureOut">
              <a:rPr lang="th-TH" noProof="0" smtClean="0"/>
              <a:pPr/>
              <a:t>23/06/69</a:t>
            </a:fld>
            <a:endParaRPr lang="th-TH" noProof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noProof="0"/>
              <a:t>แก้ไขสไตล์ของข้อความต้นแบบ</a:t>
            </a:r>
          </a:p>
          <a:p>
            <a:pPr lvl="1"/>
            <a:r>
              <a:rPr lang="th-TH" noProof="0"/>
              <a:t>ระดับที่สอง</a:t>
            </a:r>
          </a:p>
          <a:p>
            <a:pPr lvl="2"/>
            <a:r>
              <a:rPr lang="th-TH" noProof="0"/>
              <a:t>ระดับที่สาม</a:t>
            </a:r>
          </a:p>
          <a:p>
            <a:pPr lvl="3"/>
            <a:r>
              <a:rPr lang="th-TH" noProof="0"/>
              <a:t>ระดับที่สี่</a:t>
            </a:r>
          </a:p>
          <a:p>
            <a:pPr lvl="4"/>
            <a:r>
              <a:rPr lang="th-TH" noProof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noProof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7172122E-BF56-4BD1-90B2-D0F79FA70394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5675701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2122E-BF56-4BD1-90B2-D0F79FA70394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124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คำบรรยาย 2"/>
          <p:cNvSpPr>
            <a:spLocks noGrp="1"/>
          </p:cNvSpPr>
          <p:nvPr>
            <p:ph type="subTitle" idx="1" hasCustomPrompt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th-TH" noProof="0"/>
              <a:t>คลิกเพื่อแก้ไขสไตล์คำบรรยายต้นแบบ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4F472BD9-5310-48CD-A8C1-92A3A79EB628}" type="datetime1">
              <a:rPr lang="th-TH" noProof="0" smtClean="0"/>
              <a:t>23/06/69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  <p:cxnSp>
        <p:nvCxnSpPr>
          <p:cNvPr id="8" name="ตัวเชื่อมต่อตรง 7"/>
          <p:cNvCxnSpPr/>
          <p:nvPr/>
        </p:nvCxnSpPr>
        <p:spPr>
          <a:xfrm>
            <a:off x="1114552" y="3733800"/>
            <a:ext cx="9957817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CE6392-5149-4EB3-B951-AB6796105065}" type="datetime1">
              <a:rPr lang="th-TH" noProof="0" smtClean="0"/>
              <a:t>23/06/69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F8ADC3-305E-4F3D-893D-385B9D41F771}" type="datetime1">
              <a:rPr lang="th-TH" noProof="0" smtClean="0"/>
              <a:t>23/06/69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D91247-C599-4261-A826-4C9BC22C3C0F}" type="datetime1">
              <a:rPr lang="th-TH" noProof="0" smtClean="0"/>
              <a:t>23/06/69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C250FE-537E-4C8C-907A-62E06ADEDF76}" type="datetime1">
              <a:rPr lang="th-TH" noProof="0" smtClean="0"/>
              <a:t>23/06/69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  <p:cxnSp>
        <p:nvCxnSpPr>
          <p:cNvPr id="7" name="ตัวเชื่อมต่อตรง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9DAF75-072A-4156-B834-0FA24E019E1F}" type="datetime1">
              <a:rPr lang="th-TH" noProof="0" smtClean="0"/>
              <a:t>23/06/69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ชื่อเรื่อง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FBFBA6-ACD5-46AE-BCE1-6842C768A64D}" type="datetime1">
              <a:rPr lang="th-TH" noProof="0" smtClean="0"/>
              <a:t>23/06/69</a:t>
            </a:fld>
            <a:endParaRPr lang="th-TH" noProof="0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1E0110-6F7F-48D5-BBF6-D05E7FF3D299}" type="datetime1">
              <a:rPr lang="th-TH" noProof="0" smtClean="0"/>
              <a:t>23/06/69</a:t>
            </a:fld>
            <a:endParaRPr lang="th-TH" noProof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90C526-887B-4A1C-9591-CB427A90B139}" type="datetime1">
              <a:rPr lang="th-TH" noProof="0" smtClean="0"/>
              <a:t>23/06/69</a:t>
            </a:fld>
            <a:endParaRPr lang="th-TH" noProof="0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0D3116-3279-4C48-8AF2-6747869C8604}" type="datetime1">
              <a:rPr lang="th-TH" noProof="0" smtClean="0"/>
              <a:t>23/06/69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h-TH" noProof="0"/>
              <a:t>แก้ไขสไตล์ข้อความต้นแบบ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85DB1-5C0F-4418-8D4F-84FF2630223E}" type="datetime1">
              <a:rPr lang="th-TH" noProof="0" smtClean="0"/>
              <a:t>23/06/69</a:t>
            </a:fld>
            <a:endParaRPr lang="th-TH" noProof="0"/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th-TH" noProof="0"/>
              <a:t>
              </a:t>
            </a:r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th-TH" noProof="0" smtClean="0"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/>
              <a:t>แก้ไขสไตล์ข้อความต้นแบบ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1C6595D4-72A4-4766-A982-1137E9C68790}" type="datetime1">
              <a:rPr lang="th-TH" noProof="0" smtClean="0"/>
              <a:pPr/>
              <a:t>23/06/69</a:t>
            </a:fld>
            <a:endParaRPr lang="th-TH" noProof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r>
              <a:rPr lang="th-TH" noProof="0"/>
              <a:t>
              </a:t>
            </a: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6D22F896-40B5-4ADD-8801-0D06FADFA095}" type="slidenum">
              <a:rPr lang="th-TH" noProof="0" smtClean="0"/>
              <a:pPr/>
              <a:t>‹#›</a:t>
            </a:fld>
            <a:endParaRPr lang="th-TH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09"/>
            <a:ext cx="12192000" cy="192314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2" name="กล่องข้อความ 11"/>
          <p:cNvSpPr txBox="1"/>
          <p:nvPr/>
        </p:nvSpPr>
        <p:spPr>
          <a:xfrm>
            <a:off x="1743989" y="4697641"/>
            <a:ext cx="8356744" cy="1107996"/>
          </a:xfrm>
          <a:prstGeom prst="rect">
            <a:avLst/>
          </a:prstGeom>
          <a:ln w="285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วันที่  9 มิถุนายน ๒๕๖9  เวลา  09.0๐ น. พ.ต.ท.กันต์ ใจเพียรทอง สว.อก.สภ.คลองลาน พ.ต.ท.บันลัง </a:t>
            </a:r>
            <a:r>
              <a:rPr lang="th-TH" sz="16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สถิตย์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แจ้ง สวป.สภ.คลองลาน (กต.ตร.สภ.)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พร้อมชุดจิตอาสา สภ.คลองลาน ร่วมกิจกกรมจิตอาสาพระราชทาน เนื่องในโอกาสพระราชพิธีมหามงคลเฉลิมพระชนมพรรษา 4 รอบ 3 มิถุนายน 2569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กิจกรรมจิตอาสาพระราชทานปลูกต้นไม้ โดยมี นายศราว</a:t>
            </a:r>
            <a:r>
              <a:rPr lang="th-TH" sz="16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ุธ</a:t>
            </a:r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ทังดิน นายอำเภอคลองลาน (กรรมการ กต.ตร.สภ.ฯ) เป็นประธานในครั้งนี้</a:t>
            </a:r>
          </a:p>
          <a:p>
            <a:r>
              <a:rPr lang="th-TH" sz="16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</a:t>
            </a:r>
          </a:p>
        </p:txBody>
      </p:sp>
      <p:sp>
        <p:nvSpPr>
          <p:cNvPr id="13" name="กล่องข้อความ 12"/>
          <p:cNvSpPr txBox="1"/>
          <p:nvPr/>
        </p:nvSpPr>
        <p:spPr>
          <a:xfrm>
            <a:off x="4930877" y="643690"/>
            <a:ext cx="2330245" cy="64633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</a:t>
            </a:r>
          </a:p>
        </p:txBody>
      </p:sp>
      <p:pic>
        <p:nvPicPr>
          <p:cNvPr id="15" name="รูปภาพ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6" y="217318"/>
            <a:ext cx="1404992" cy="1346082"/>
          </a:xfrm>
          <a:prstGeom prst="rect">
            <a:avLst/>
          </a:prstGeom>
        </p:spPr>
      </p:pic>
      <p:pic>
        <p:nvPicPr>
          <p:cNvPr id="17" name="รูปภาพ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985" y="217318"/>
            <a:ext cx="1329241" cy="1329241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670570" y="1563400"/>
            <a:ext cx="3570978" cy="2678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095999" y="1563400"/>
            <a:ext cx="3640668" cy="2731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theme/theme1.xml><?xml version="1.0" encoding="utf-8"?>
<a:theme xmlns:a="http://schemas.openxmlformats.org/drawingml/2006/main" name="พื้นฐาน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16c05727-aa75-4e4a-9b5f-8a80a1165891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การออกแบบเชิงการท่องเที่ยว</Template>
  <TotalTime>0</TotalTime>
  <Words>90</Words>
  <Application>Microsoft Office PowerPoint</Application>
  <PresentationFormat>แบบจอกว้าง</PresentationFormat>
  <Paragraphs>6</Paragraphs>
  <Slides>1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Angsana New</vt:lpstr>
      <vt:lpstr>Corbel</vt:lpstr>
      <vt:lpstr>Leelawadee</vt:lpstr>
      <vt:lpstr>TH SarabunIT๙</vt:lpstr>
      <vt:lpstr>พื้นฐาน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2024-01-12T04:44:27Z</dcterms:created>
  <dcterms:modified xsi:type="dcterms:W3CDTF">2026-06-23T06:58:42Z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